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9c5a00bf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9c5a00bf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9c5a00bf8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9c5a00bf8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9c5a00bf8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9c5a00bf8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9c5a00bf8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9c5a00bf8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39c5a00bf8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39c5a00bf8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Abstracts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QIP Supplement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Selected Conferences for AY 2019-2020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FF0000"/>
                </a:solidFill>
              </a:rPr>
              <a:t>NYACP</a:t>
            </a:r>
            <a:r>
              <a:rPr lang="en" sz="1800">
                <a:solidFill>
                  <a:srgbClr val="FF0000"/>
                </a:solidFill>
              </a:rPr>
              <a:t>: October 12, 2019</a:t>
            </a:r>
            <a:endParaRPr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FF0000"/>
                </a:solidFill>
              </a:rPr>
              <a:t>ACG</a:t>
            </a:r>
            <a:r>
              <a:rPr lang="en" sz="1800">
                <a:solidFill>
                  <a:srgbClr val="FF0000"/>
                </a:solidFill>
              </a:rPr>
              <a:t>: October 25-30, 2019</a:t>
            </a:r>
            <a:endParaRPr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 u="sng" strike="sngStrike">
                <a:solidFill>
                  <a:srgbClr val="000000"/>
                </a:solidFill>
              </a:rPr>
              <a:t>Chest</a:t>
            </a:r>
            <a:r>
              <a:rPr lang="en" sz="1800" strike="sngStrike">
                <a:solidFill>
                  <a:srgbClr val="000000"/>
                </a:solidFill>
              </a:rPr>
              <a:t>: October 19-23, 2019</a:t>
            </a:r>
            <a:endParaRPr sz="1800" strike="sngStrike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000000"/>
                </a:solidFill>
              </a:rPr>
              <a:t>MIDA SGIM</a:t>
            </a:r>
            <a:r>
              <a:rPr lang="en" sz="1800">
                <a:solidFill>
                  <a:srgbClr val="000000"/>
                </a:solidFill>
              </a:rPr>
              <a:t>: November 15, 2019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u="sng">
                <a:solidFill>
                  <a:srgbClr val="FF0000"/>
                </a:solidFill>
              </a:rPr>
              <a:t>AHA</a:t>
            </a:r>
            <a:r>
              <a:rPr lang="en" sz="1800">
                <a:solidFill>
                  <a:srgbClr val="FF0000"/>
                </a:solidFill>
              </a:rPr>
              <a:t>: November 16-18, 2019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*Red = Currently Accepting Submissions</a:t>
            </a:r>
            <a:endParaRPr sz="14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i="1" sz="1400">
              <a:solidFill>
                <a:srgbClr val="000000"/>
              </a:solidFill>
            </a:endParaRPr>
          </a:p>
        </p:txBody>
      </p:sp>
      <p:sp>
        <p:nvSpPr>
          <p:cNvPr id="62" name="Google Shape;62;p1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000000"/>
                </a:solidFill>
              </a:rPr>
              <a:t>SRM</a:t>
            </a:r>
            <a:r>
              <a:rPr lang="en" sz="1800">
                <a:solidFill>
                  <a:srgbClr val="000000"/>
                </a:solidFill>
              </a:rPr>
              <a:t>: February 13-15, 2020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000000"/>
                </a:solidFill>
              </a:rPr>
              <a:t>ACC</a:t>
            </a:r>
            <a:r>
              <a:rPr lang="en" sz="1800">
                <a:solidFill>
                  <a:srgbClr val="000000"/>
                </a:solidFill>
              </a:rPr>
              <a:t>: March 28-30, 2020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000000"/>
                </a:solidFill>
              </a:rPr>
              <a:t>SHM</a:t>
            </a:r>
            <a:r>
              <a:rPr lang="en" sz="1800">
                <a:solidFill>
                  <a:srgbClr val="000000"/>
                </a:solidFill>
              </a:rPr>
              <a:t>: April 15-18, 2020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000000"/>
                </a:solidFill>
              </a:rPr>
              <a:t>ACP</a:t>
            </a:r>
            <a:r>
              <a:rPr lang="en" sz="1800">
                <a:solidFill>
                  <a:srgbClr val="000000"/>
                </a:solidFill>
              </a:rPr>
              <a:t>: April 23-25, 2020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000000"/>
                </a:solidFill>
              </a:rPr>
              <a:t>APDIM</a:t>
            </a:r>
            <a:r>
              <a:rPr lang="en" sz="1800">
                <a:solidFill>
                  <a:srgbClr val="000000"/>
                </a:solidFill>
              </a:rPr>
              <a:t>: April 19-22, 2020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000000"/>
                </a:solidFill>
              </a:rPr>
              <a:t>SGIM</a:t>
            </a:r>
            <a:r>
              <a:rPr lang="en" sz="1800">
                <a:solidFill>
                  <a:srgbClr val="000000"/>
                </a:solidFill>
              </a:rPr>
              <a:t>: May 6-9, 2020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Abstract Administration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Title</a:t>
            </a:r>
            <a:r>
              <a:rPr lang="en"/>
              <a:t>: interesting or even provocative but not too cute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/>
              <a:t>Author(s)</a:t>
            </a:r>
            <a:r>
              <a:rPr lang="en"/>
              <a:t>: first = largest contribution, last = senior author, middle = arrange in decending order of contribution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/>
              <a:t>Tables/Charts</a:t>
            </a:r>
            <a:r>
              <a:rPr lang="en"/>
              <a:t>: none for most conferences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u="sng"/>
              <a:t>References</a:t>
            </a:r>
            <a:r>
              <a:rPr lang="en"/>
              <a:t>: none for most conferences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Abstract Sections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Introduction</a:t>
            </a:r>
            <a:r>
              <a:rPr lang="en"/>
              <a:t>: ~ 2 sentences background followed by hypothesis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/>
              <a:t>Methods</a:t>
            </a:r>
            <a:r>
              <a:rPr lang="en"/>
              <a:t>: design, setting, timing, inclusion/exclusion criteria, variables collected, description of intervention, outcome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/>
              <a:t>Results</a:t>
            </a:r>
            <a:r>
              <a:rPr lang="en"/>
              <a:t>: number of participants, detailed results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/>
              <a:t>Conclusion</a:t>
            </a:r>
            <a:r>
              <a:rPr lang="en"/>
              <a:t>: 1 sentence conclusion of project, 1 sentence relate project to literature/implications, 1 sentence future directions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*Methods and Results should be largest sections</a:t>
            </a:r>
            <a:endParaRPr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Abstract Review Rubric (SGIM 2018)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Importance of Research Question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Strength and Appropriateness of Methods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Validity of Conclusions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Quality of Writing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Writing Tips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Decide authorship first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Know your audience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Write everything, then pare down to word limit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Perform spelling and grammar checks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Do NOT use abbreviations before defining them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Do NOT start sentences with numbers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Submit to me and/or senior author in advance of deadline (most abstracts need 2-3 rounds of review and editing)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-690954041</vt:i4>
  </property>
  <property fmtid="{D5CDD505-2E9C-101B-9397-08002B2CF9AE}" pid="3" name="_NewReviewCycle">
    <vt:lpwstr/>
  </property>
  <property fmtid="{D5CDD505-2E9C-101B-9397-08002B2CF9AE}" pid="4" name="_EmailSubject">
    <vt:lpwstr>Updated QIP Documents</vt:lpwstr>
  </property>
  <property fmtid="{D5CDD505-2E9C-101B-9397-08002B2CF9AE}" pid="5" name="_AuthorEmail">
    <vt:lpwstr>Rmazurkiew@northwell.edu</vt:lpwstr>
  </property>
  <property fmtid="{D5CDD505-2E9C-101B-9397-08002B2CF9AE}" pid="6" name="_AuthorEmailDisplayName">
    <vt:lpwstr>Mazurkiewicz, Rebecca</vt:lpwstr>
  </property>
</Properties>
</file>