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918400" cy="21945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57CD"/>
    <a:srgbClr val="FFFFFF"/>
    <a:srgbClr val="A162D0"/>
    <a:srgbClr val="FFC979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DDD9AFE-F6A9-4555-9F95-9323CD3037B7}" v="8" dt="2024-03-28T15:33:27.68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7353" autoAdjust="0"/>
    <p:restoredTop sz="94660"/>
  </p:normalViewPr>
  <p:slideViewPr>
    <p:cSldViewPr snapToGrid="0">
      <p:cViewPr varScale="1">
        <p:scale>
          <a:sx n="36" d="100"/>
          <a:sy n="36" d="100"/>
        </p:scale>
        <p:origin x="190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mrie, Niara" userId="0570b7a7-7c25-49d2-883f-80cbfe79a9cc" providerId="ADAL" clId="{9DDD9AFE-F6A9-4555-9F95-9323CD3037B7}"/>
    <pc:docChg chg="undo custSel modSld">
      <pc:chgData name="Comrie, Niara" userId="0570b7a7-7c25-49d2-883f-80cbfe79a9cc" providerId="ADAL" clId="{9DDD9AFE-F6A9-4555-9F95-9323CD3037B7}" dt="2024-03-28T15:34:54.081" v="122" actId="255"/>
      <pc:docMkLst>
        <pc:docMk/>
      </pc:docMkLst>
      <pc:sldChg chg="addSp delSp modSp mod">
        <pc:chgData name="Comrie, Niara" userId="0570b7a7-7c25-49d2-883f-80cbfe79a9cc" providerId="ADAL" clId="{9DDD9AFE-F6A9-4555-9F95-9323CD3037B7}" dt="2024-03-28T15:34:54.081" v="122" actId="255"/>
        <pc:sldMkLst>
          <pc:docMk/>
          <pc:sldMk cId="3275211733" sldId="256"/>
        </pc:sldMkLst>
        <pc:spChg chg="mod">
          <ac:chgData name="Comrie, Niara" userId="0570b7a7-7c25-49d2-883f-80cbfe79a9cc" providerId="ADAL" clId="{9DDD9AFE-F6A9-4555-9F95-9323CD3037B7}" dt="2024-03-28T15:31:31.510" v="46" actId="1076"/>
          <ac:spMkLst>
            <pc:docMk/>
            <pc:sldMk cId="3275211733" sldId="256"/>
            <ac:spMk id="2" creationId="{F733FDFA-9AAC-0519-1F10-391581F27C8A}"/>
          </ac:spMkLst>
        </pc:spChg>
        <pc:spChg chg="del mod">
          <ac:chgData name="Comrie, Niara" userId="0570b7a7-7c25-49d2-883f-80cbfe79a9cc" providerId="ADAL" clId="{9DDD9AFE-F6A9-4555-9F95-9323CD3037B7}" dt="2024-03-28T15:34:11.093" v="111" actId="478"/>
          <ac:spMkLst>
            <pc:docMk/>
            <pc:sldMk cId="3275211733" sldId="256"/>
            <ac:spMk id="7" creationId="{05454851-A08B-9CC2-888A-B826D2E30318}"/>
          </ac:spMkLst>
        </pc:spChg>
        <pc:spChg chg="mod">
          <ac:chgData name="Comrie, Niara" userId="0570b7a7-7c25-49d2-883f-80cbfe79a9cc" providerId="ADAL" clId="{9DDD9AFE-F6A9-4555-9F95-9323CD3037B7}" dt="2024-03-28T15:30:20.485" v="34"/>
          <ac:spMkLst>
            <pc:docMk/>
            <pc:sldMk cId="3275211733" sldId="256"/>
            <ac:spMk id="8" creationId="{B2AF642E-6DA4-440F-B4F1-A6EBC4A4A0E9}"/>
          </ac:spMkLst>
        </pc:spChg>
        <pc:spChg chg="del mod">
          <ac:chgData name="Comrie, Niara" userId="0570b7a7-7c25-49d2-883f-80cbfe79a9cc" providerId="ADAL" clId="{9DDD9AFE-F6A9-4555-9F95-9323CD3037B7}" dt="2024-03-28T15:30:59.380" v="42" actId="478"/>
          <ac:spMkLst>
            <pc:docMk/>
            <pc:sldMk cId="3275211733" sldId="256"/>
            <ac:spMk id="11" creationId="{0E807F83-0268-14B2-A7F9-E9E01FC11109}"/>
          </ac:spMkLst>
        </pc:spChg>
        <pc:spChg chg="del mod">
          <ac:chgData name="Comrie, Niara" userId="0570b7a7-7c25-49d2-883f-80cbfe79a9cc" providerId="ADAL" clId="{9DDD9AFE-F6A9-4555-9F95-9323CD3037B7}" dt="2024-03-28T15:29:38.198" v="28"/>
          <ac:spMkLst>
            <pc:docMk/>
            <pc:sldMk cId="3275211733" sldId="256"/>
            <ac:spMk id="12" creationId="{674E3763-1BC9-A6C0-F154-CAB7B6A3401F}"/>
          </ac:spMkLst>
        </pc:spChg>
        <pc:spChg chg="mod">
          <ac:chgData name="Comrie, Niara" userId="0570b7a7-7c25-49d2-883f-80cbfe79a9cc" providerId="ADAL" clId="{9DDD9AFE-F6A9-4555-9F95-9323CD3037B7}" dt="2024-03-28T15:31:02.524" v="43" actId="1076"/>
          <ac:spMkLst>
            <pc:docMk/>
            <pc:sldMk cId="3275211733" sldId="256"/>
            <ac:spMk id="13" creationId="{17E71BA8-EA90-5483-5E8C-34050F73F62E}"/>
          </ac:spMkLst>
        </pc:spChg>
        <pc:spChg chg="del mod">
          <ac:chgData name="Comrie, Niara" userId="0570b7a7-7c25-49d2-883f-80cbfe79a9cc" providerId="ADAL" clId="{9DDD9AFE-F6A9-4555-9F95-9323CD3037B7}" dt="2024-03-28T15:29:31.075" v="21"/>
          <ac:spMkLst>
            <pc:docMk/>
            <pc:sldMk cId="3275211733" sldId="256"/>
            <ac:spMk id="14" creationId="{EBFAE341-2CC9-4B76-A0BA-BD7A87394F87}"/>
          </ac:spMkLst>
        </pc:spChg>
        <pc:spChg chg="add del mod">
          <ac:chgData name="Comrie, Niara" userId="0570b7a7-7c25-49d2-883f-80cbfe79a9cc" providerId="ADAL" clId="{9DDD9AFE-F6A9-4555-9F95-9323CD3037B7}" dt="2024-03-28T15:30:20.438" v="32"/>
          <ac:spMkLst>
            <pc:docMk/>
            <pc:sldMk cId="3275211733" sldId="256"/>
            <ac:spMk id="15" creationId="{A2292998-0D74-AABE-9C4A-55DF5763034D}"/>
          </ac:spMkLst>
        </pc:spChg>
        <pc:spChg chg="del mod">
          <ac:chgData name="Comrie, Niara" userId="0570b7a7-7c25-49d2-883f-80cbfe79a9cc" providerId="ADAL" clId="{9DDD9AFE-F6A9-4555-9F95-9323CD3037B7}" dt="2024-03-28T15:29:15.780" v="8"/>
          <ac:spMkLst>
            <pc:docMk/>
            <pc:sldMk cId="3275211733" sldId="256"/>
            <ac:spMk id="16" creationId="{2F89DC35-D7A3-9E54-E3CE-F48421FC1233}"/>
          </ac:spMkLst>
        </pc:spChg>
        <pc:spChg chg="add mod">
          <ac:chgData name="Comrie, Niara" userId="0570b7a7-7c25-49d2-883f-80cbfe79a9cc" providerId="ADAL" clId="{9DDD9AFE-F6A9-4555-9F95-9323CD3037B7}" dt="2024-03-28T15:32:48.519" v="88" actId="255"/>
          <ac:spMkLst>
            <pc:docMk/>
            <pc:sldMk cId="3275211733" sldId="256"/>
            <ac:spMk id="17" creationId="{113E484B-67EE-9759-406B-C68E4EB7AE7F}"/>
          </ac:spMkLst>
        </pc:spChg>
        <pc:spChg chg="del mod">
          <ac:chgData name="Comrie, Niara" userId="0570b7a7-7c25-49d2-883f-80cbfe79a9cc" providerId="ADAL" clId="{9DDD9AFE-F6A9-4555-9F95-9323CD3037B7}" dt="2024-03-28T15:29:26.983" v="17"/>
          <ac:spMkLst>
            <pc:docMk/>
            <pc:sldMk cId="3275211733" sldId="256"/>
            <ac:spMk id="19" creationId="{EDD8BF4C-A0BA-4E97-BB0D-70656F228513}"/>
          </ac:spMkLst>
        </pc:spChg>
        <pc:spChg chg="del mod">
          <ac:chgData name="Comrie, Niara" userId="0570b7a7-7c25-49d2-883f-80cbfe79a9cc" providerId="ADAL" clId="{9DDD9AFE-F6A9-4555-9F95-9323CD3037B7}" dt="2024-03-28T15:29:15.785" v="12"/>
          <ac:spMkLst>
            <pc:docMk/>
            <pc:sldMk cId="3275211733" sldId="256"/>
            <ac:spMk id="20" creationId="{AA73153F-09A8-41DF-BDF4-BE37D1B6439E}"/>
          </ac:spMkLst>
        </pc:spChg>
        <pc:spChg chg="del mod">
          <ac:chgData name="Comrie, Niara" userId="0570b7a7-7c25-49d2-883f-80cbfe79a9cc" providerId="ADAL" clId="{9DDD9AFE-F6A9-4555-9F95-9323CD3037B7}" dt="2024-03-28T15:29:15.778" v="6" actId="478"/>
          <ac:spMkLst>
            <pc:docMk/>
            <pc:sldMk cId="3275211733" sldId="256"/>
            <ac:spMk id="22" creationId="{D4120AA7-72EF-4119-AFC5-D65991E063E8}"/>
          </ac:spMkLst>
        </pc:spChg>
        <pc:spChg chg="mod">
          <ac:chgData name="Comrie, Niara" userId="0570b7a7-7c25-49d2-883f-80cbfe79a9cc" providerId="ADAL" clId="{9DDD9AFE-F6A9-4555-9F95-9323CD3037B7}" dt="2024-03-28T15:29:44.232" v="29" actId="20577"/>
          <ac:spMkLst>
            <pc:docMk/>
            <pc:sldMk cId="3275211733" sldId="256"/>
            <ac:spMk id="25" creationId="{B1405026-5E1E-9119-A79B-F2D68516555E}"/>
          </ac:spMkLst>
        </pc:spChg>
        <pc:spChg chg="add mod">
          <ac:chgData name="Comrie, Niara" userId="0570b7a7-7c25-49d2-883f-80cbfe79a9cc" providerId="ADAL" clId="{9DDD9AFE-F6A9-4555-9F95-9323CD3037B7}" dt="2024-03-28T15:32:38.588" v="87" actId="20577"/>
          <ac:spMkLst>
            <pc:docMk/>
            <pc:sldMk cId="3275211733" sldId="256"/>
            <ac:spMk id="27" creationId="{E9D67365-07B1-1153-1EBB-7B7C6B8DA961}"/>
          </ac:spMkLst>
        </pc:spChg>
        <pc:spChg chg="del mod">
          <ac:chgData name="Comrie, Niara" userId="0570b7a7-7c25-49d2-883f-80cbfe79a9cc" providerId="ADAL" clId="{9DDD9AFE-F6A9-4555-9F95-9323CD3037B7}" dt="2024-03-28T15:29:15.783" v="10"/>
          <ac:spMkLst>
            <pc:docMk/>
            <pc:sldMk cId="3275211733" sldId="256"/>
            <ac:spMk id="34" creationId="{39406B19-00D4-C957-7155-CA1044C30A78}"/>
          </ac:spMkLst>
        </pc:spChg>
        <pc:spChg chg="add del">
          <ac:chgData name="Comrie, Niara" userId="0570b7a7-7c25-49d2-883f-80cbfe79a9cc" providerId="ADAL" clId="{9DDD9AFE-F6A9-4555-9F95-9323CD3037B7}" dt="2024-03-28T15:34:06.808" v="107" actId="22"/>
          <ac:spMkLst>
            <pc:docMk/>
            <pc:sldMk cId="3275211733" sldId="256"/>
            <ac:spMk id="38" creationId="{F6C570E2-C366-956D-A26A-6A800BDC1AE1}"/>
          </ac:spMkLst>
        </pc:spChg>
        <pc:spChg chg="add del mod">
          <ac:chgData name="Comrie, Niara" userId="0570b7a7-7c25-49d2-883f-80cbfe79a9cc" providerId="ADAL" clId="{9DDD9AFE-F6A9-4555-9F95-9323CD3037B7}" dt="2024-03-28T15:34:24.772" v="114" actId="478"/>
          <ac:spMkLst>
            <pc:docMk/>
            <pc:sldMk cId="3275211733" sldId="256"/>
            <ac:spMk id="40" creationId="{DC2A4528-0098-717C-6652-70DF70287CD3}"/>
          </ac:spMkLst>
        </pc:spChg>
        <pc:spChg chg="add del">
          <ac:chgData name="Comrie, Niara" userId="0570b7a7-7c25-49d2-883f-80cbfe79a9cc" providerId="ADAL" clId="{9DDD9AFE-F6A9-4555-9F95-9323CD3037B7}" dt="2024-03-28T15:34:28.361" v="116" actId="22"/>
          <ac:spMkLst>
            <pc:docMk/>
            <pc:sldMk cId="3275211733" sldId="256"/>
            <ac:spMk id="42" creationId="{67F00C39-530F-C8F2-E8D1-8537FB0C6FE8}"/>
          </ac:spMkLst>
        </pc:spChg>
        <pc:spChg chg="add mod">
          <ac:chgData name="Comrie, Niara" userId="0570b7a7-7c25-49d2-883f-80cbfe79a9cc" providerId="ADAL" clId="{9DDD9AFE-F6A9-4555-9F95-9323CD3037B7}" dt="2024-03-28T15:34:54.081" v="122" actId="255"/>
          <ac:spMkLst>
            <pc:docMk/>
            <pc:sldMk cId="3275211733" sldId="256"/>
            <ac:spMk id="44" creationId="{B62574C3-AA53-0549-3A02-7C842BD8E6A1}"/>
          </ac:spMkLst>
        </pc:spChg>
        <pc:grpChg chg="del">
          <ac:chgData name="Comrie, Niara" userId="0570b7a7-7c25-49d2-883f-80cbfe79a9cc" providerId="ADAL" clId="{9DDD9AFE-F6A9-4555-9F95-9323CD3037B7}" dt="2024-03-28T15:29:46.753" v="30" actId="478"/>
          <ac:grpSpMkLst>
            <pc:docMk/>
            <pc:sldMk cId="3275211733" sldId="256"/>
            <ac:grpSpMk id="33" creationId="{DB66755B-9FB6-1194-57E0-27C977F6B3D7}"/>
          </ac:grpSpMkLst>
        </pc:grpChg>
        <pc:graphicFrameChg chg="del modGraphic">
          <ac:chgData name="Comrie, Niara" userId="0570b7a7-7c25-49d2-883f-80cbfe79a9cc" providerId="ADAL" clId="{9DDD9AFE-F6A9-4555-9F95-9323CD3037B7}" dt="2024-03-28T15:29:33.371" v="24" actId="478"/>
          <ac:graphicFrameMkLst>
            <pc:docMk/>
            <pc:sldMk cId="3275211733" sldId="256"/>
            <ac:graphicFrameMk id="9" creationId="{B0C6655C-BEFF-B229-741E-2BDFA42530B8}"/>
          </ac:graphicFrameMkLst>
        </pc:graphicFrameChg>
        <pc:graphicFrameChg chg="add del mod">
          <ac:chgData name="Comrie, Niara" userId="0570b7a7-7c25-49d2-883f-80cbfe79a9cc" providerId="ADAL" clId="{9DDD9AFE-F6A9-4555-9F95-9323CD3037B7}" dt="2024-03-28T15:30:20.438" v="32"/>
          <ac:graphicFrameMkLst>
            <pc:docMk/>
            <pc:sldMk cId="3275211733" sldId="256"/>
            <ac:graphicFrameMk id="10" creationId="{AB704042-012B-8DD9-44E5-F5E9F8DAC09C}"/>
          </ac:graphicFrameMkLst>
        </pc:graphicFrameChg>
        <pc:picChg chg="del">
          <ac:chgData name="Comrie, Niara" userId="0570b7a7-7c25-49d2-883f-80cbfe79a9cc" providerId="ADAL" clId="{9DDD9AFE-F6A9-4555-9F95-9323CD3037B7}" dt="2024-03-28T15:29:31.074" v="19" actId="478"/>
          <ac:picMkLst>
            <pc:docMk/>
            <pc:sldMk cId="3275211733" sldId="256"/>
            <ac:picMk id="18" creationId="{87646689-6563-63F2-3DC2-551825FA7746}"/>
          </ac:picMkLst>
        </pc:picChg>
        <pc:picChg chg="add mod">
          <ac:chgData name="Comrie, Niara" userId="0570b7a7-7c25-49d2-883f-80cbfe79a9cc" providerId="ADAL" clId="{9DDD9AFE-F6A9-4555-9F95-9323CD3037B7}" dt="2024-03-28T15:33:35.374" v="101" actId="1076"/>
          <ac:picMkLst>
            <pc:docMk/>
            <pc:sldMk cId="3275211733" sldId="256"/>
            <ac:picMk id="29" creationId="{03893AD2-D5AD-8D0F-DF12-CABEF7BE3267}"/>
          </ac:picMkLst>
        </pc:picChg>
        <pc:picChg chg="add mod">
          <ac:chgData name="Comrie, Niara" userId="0570b7a7-7c25-49d2-883f-80cbfe79a9cc" providerId="ADAL" clId="{9DDD9AFE-F6A9-4555-9F95-9323CD3037B7}" dt="2024-03-28T15:33:50.477" v="105" actId="1076"/>
          <ac:picMkLst>
            <pc:docMk/>
            <pc:sldMk cId="3275211733" sldId="256"/>
            <ac:picMk id="35" creationId="{36B49680-A749-7887-8459-EF3DC91F6488}"/>
          </ac:picMkLst>
        </pc:picChg>
        <pc:picChg chg="add mod">
          <ac:chgData name="Comrie, Niara" userId="0570b7a7-7c25-49d2-883f-80cbfe79a9cc" providerId="ADAL" clId="{9DDD9AFE-F6A9-4555-9F95-9323CD3037B7}" dt="2024-03-28T15:33:41.046" v="103" actId="1076"/>
          <ac:picMkLst>
            <pc:docMk/>
            <pc:sldMk cId="3275211733" sldId="256"/>
            <ac:picMk id="36" creationId="{A0B122E6-84F0-E54F-6EA0-84BB350D7353}"/>
          </ac:picMkLst>
        </pc:picChg>
        <pc:picChg chg="del">
          <ac:chgData name="Comrie, Niara" userId="0570b7a7-7c25-49d2-883f-80cbfe79a9cc" providerId="ADAL" clId="{9DDD9AFE-F6A9-4555-9F95-9323CD3037B7}" dt="2024-03-28T15:29:32.049" v="22" actId="478"/>
          <ac:picMkLst>
            <pc:docMk/>
            <pc:sldMk cId="3275211733" sldId="256"/>
            <ac:picMk id="1026" creationId="{320D04C1-71F0-11D3-EE7C-57998ACCB3C9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3591562"/>
            <a:ext cx="27980640" cy="7640320"/>
          </a:xfrm>
        </p:spPr>
        <p:txBody>
          <a:bodyPr anchor="b"/>
          <a:lstStyle>
            <a:lvl1pPr algn="ctr">
              <a:defRPr sz="19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11526522"/>
            <a:ext cx="24688800" cy="5298438"/>
          </a:xfrm>
        </p:spPr>
        <p:txBody>
          <a:bodyPr/>
          <a:lstStyle>
            <a:lvl1pPr marL="0" indent="0" algn="ctr">
              <a:buNone/>
              <a:defRPr sz="7680"/>
            </a:lvl1pPr>
            <a:lvl2pPr marL="1463040" indent="0" algn="ctr">
              <a:buNone/>
              <a:defRPr sz="6400"/>
            </a:lvl2pPr>
            <a:lvl3pPr marL="2926080" indent="0" algn="ctr">
              <a:buNone/>
              <a:defRPr sz="5760"/>
            </a:lvl3pPr>
            <a:lvl4pPr marL="4389120" indent="0" algn="ctr">
              <a:buNone/>
              <a:defRPr sz="5120"/>
            </a:lvl4pPr>
            <a:lvl5pPr marL="5852160" indent="0" algn="ctr">
              <a:buNone/>
              <a:defRPr sz="5120"/>
            </a:lvl5pPr>
            <a:lvl6pPr marL="7315200" indent="0" algn="ctr">
              <a:buNone/>
              <a:defRPr sz="5120"/>
            </a:lvl6pPr>
            <a:lvl7pPr marL="8778240" indent="0" algn="ctr">
              <a:buNone/>
              <a:defRPr sz="5120"/>
            </a:lvl7pPr>
            <a:lvl8pPr marL="10241280" indent="0" algn="ctr">
              <a:buNone/>
              <a:defRPr sz="5120"/>
            </a:lvl8pPr>
            <a:lvl9pPr marL="11704320" indent="0" algn="ctr">
              <a:buNone/>
              <a:defRPr sz="51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E5794-999D-488B-8D8F-6E23CD98A52C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0166-8222-4ED0-9A7B-0DA806E77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548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E5794-999D-488B-8D8F-6E23CD98A52C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0166-8222-4ED0-9A7B-0DA806E77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689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2" y="1168400"/>
            <a:ext cx="7098030" cy="1859788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2" y="1168400"/>
            <a:ext cx="20882610" cy="1859788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E5794-999D-488B-8D8F-6E23CD98A52C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0166-8222-4ED0-9A7B-0DA806E77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149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E5794-999D-488B-8D8F-6E23CD98A52C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0166-8222-4ED0-9A7B-0DA806E77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537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7" y="5471167"/>
            <a:ext cx="28392120" cy="9128758"/>
          </a:xfrm>
        </p:spPr>
        <p:txBody>
          <a:bodyPr anchor="b"/>
          <a:lstStyle>
            <a:lvl1pPr>
              <a:defRPr sz="19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7" y="14686287"/>
            <a:ext cx="28392120" cy="4800598"/>
          </a:xfrm>
        </p:spPr>
        <p:txBody>
          <a:bodyPr/>
          <a:lstStyle>
            <a:lvl1pPr marL="0" indent="0">
              <a:buNone/>
              <a:defRPr sz="7680">
                <a:solidFill>
                  <a:schemeClr val="tx1"/>
                </a:solidFill>
              </a:defRPr>
            </a:lvl1pPr>
            <a:lvl2pPr marL="146304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2pPr>
            <a:lvl3pPr marL="29260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3pPr>
            <a:lvl4pPr marL="43891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4pPr>
            <a:lvl5pPr marL="585216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5pPr>
            <a:lvl6pPr marL="731520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6pPr>
            <a:lvl7pPr marL="877824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7pPr>
            <a:lvl8pPr marL="1024128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8pPr>
            <a:lvl9pPr marL="117043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E5794-999D-488B-8D8F-6E23CD98A52C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0166-8222-4ED0-9A7B-0DA806E77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82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5842000"/>
            <a:ext cx="13990320" cy="139242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5842000"/>
            <a:ext cx="13990320" cy="139242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E5794-999D-488B-8D8F-6E23CD98A52C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0166-8222-4ED0-9A7B-0DA806E77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006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168405"/>
            <a:ext cx="28392120" cy="42418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1" y="5379722"/>
            <a:ext cx="13926024" cy="2636518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1" y="8016240"/>
            <a:ext cx="13926024" cy="117906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2" y="5379722"/>
            <a:ext cx="13994608" cy="2636518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2" y="8016240"/>
            <a:ext cx="13994608" cy="117906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E5794-999D-488B-8D8F-6E23CD98A52C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0166-8222-4ED0-9A7B-0DA806E77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68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E5794-999D-488B-8D8F-6E23CD98A52C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0166-8222-4ED0-9A7B-0DA806E77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897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E5794-999D-488B-8D8F-6E23CD98A52C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0166-8222-4ED0-9A7B-0DA806E77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733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463040"/>
            <a:ext cx="10617041" cy="512064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3159765"/>
            <a:ext cx="16664940" cy="15595600"/>
          </a:xfrm>
        </p:spPr>
        <p:txBody>
          <a:bodyPr/>
          <a:lstStyle>
            <a:lvl1pPr>
              <a:defRPr sz="10240"/>
            </a:lvl1pPr>
            <a:lvl2pPr>
              <a:defRPr sz="8960"/>
            </a:lvl2pPr>
            <a:lvl3pPr>
              <a:defRPr sz="768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6583680"/>
            <a:ext cx="10617041" cy="12197082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E5794-999D-488B-8D8F-6E23CD98A52C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0166-8222-4ED0-9A7B-0DA806E77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463040"/>
            <a:ext cx="10617041" cy="512064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3159765"/>
            <a:ext cx="16664940" cy="15595600"/>
          </a:xfrm>
        </p:spPr>
        <p:txBody>
          <a:bodyPr anchor="t"/>
          <a:lstStyle>
            <a:lvl1pPr marL="0" indent="0">
              <a:buNone/>
              <a:defRPr sz="10240"/>
            </a:lvl1pPr>
            <a:lvl2pPr marL="1463040" indent="0">
              <a:buNone/>
              <a:defRPr sz="8960"/>
            </a:lvl2pPr>
            <a:lvl3pPr marL="2926080" indent="0">
              <a:buNone/>
              <a:defRPr sz="7680"/>
            </a:lvl3pPr>
            <a:lvl4pPr marL="4389120" indent="0">
              <a:buNone/>
              <a:defRPr sz="6400"/>
            </a:lvl4pPr>
            <a:lvl5pPr marL="5852160" indent="0">
              <a:buNone/>
              <a:defRPr sz="6400"/>
            </a:lvl5pPr>
            <a:lvl6pPr marL="7315200" indent="0">
              <a:buNone/>
              <a:defRPr sz="6400"/>
            </a:lvl6pPr>
            <a:lvl7pPr marL="8778240" indent="0">
              <a:buNone/>
              <a:defRPr sz="6400"/>
            </a:lvl7pPr>
            <a:lvl8pPr marL="10241280" indent="0">
              <a:buNone/>
              <a:defRPr sz="6400"/>
            </a:lvl8pPr>
            <a:lvl9pPr marL="11704320" indent="0">
              <a:buNone/>
              <a:defRPr sz="6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6583680"/>
            <a:ext cx="10617041" cy="12197082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E5794-999D-488B-8D8F-6E23CD98A52C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0166-8222-4ED0-9A7B-0DA806E77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102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1168405"/>
            <a:ext cx="28392120" cy="4241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5842000"/>
            <a:ext cx="28392120" cy="139242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20340325"/>
            <a:ext cx="740664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E5794-999D-488B-8D8F-6E23CD98A52C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20340325"/>
            <a:ext cx="1110996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20340325"/>
            <a:ext cx="740664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F0166-8222-4ED0-9A7B-0DA806E77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950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926080" rtl="0" eaLnBrk="1" latinLnBrk="0" hangingPunct="1">
        <a:lnSpc>
          <a:spcPct val="90000"/>
        </a:lnSpc>
        <a:spcBef>
          <a:spcPct val="0"/>
        </a:spcBef>
        <a:buNone/>
        <a:defRPr sz="140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31520" indent="-731520" algn="l" defTabSz="2926080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896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768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3pPr>
      <a:lvl4pPr marL="51206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804672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95097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24358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1pPr>
      <a:lvl2pPr marL="14630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9260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3pPr>
      <a:lvl4pPr marL="43891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585216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731520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87782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2412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17043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B2AF642E-6DA4-440F-B4F1-A6EBC4A4A0E9}"/>
              </a:ext>
            </a:extLst>
          </p:cNvPr>
          <p:cNvSpPr txBox="1"/>
          <p:nvPr/>
        </p:nvSpPr>
        <p:spPr>
          <a:xfrm>
            <a:off x="3298371" y="456656"/>
            <a:ext cx="26419629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Enter Title]</a:t>
            </a:r>
          </a:p>
          <a:p>
            <a:pPr algn="ctr"/>
            <a:r>
              <a:rPr lang="en-US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[Enter Author(s)]</a:t>
            </a:r>
          </a:p>
          <a:p>
            <a:pPr algn="ctr"/>
            <a:r>
              <a:rPr lang="en-US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[Department of Medicine, Lenox Hill Hospital]</a:t>
            </a:r>
          </a:p>
          <a:p>
            <a:pPr algn="ctr"/>
            <a:r>
              <a:rPr lang="en-US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[Division of Gastroenterology, Lenox Hill Hospital]</a:t>
            </a:r>
          </a:p>
          <a:p>
            <a:pPr algn="ctr"/>
            <a:r>
              <a:rPr lang="en-US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3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733FDFA-9AAC-0519-1F10-391581F27C8A}"/>
              </a:ext>
            </a:extLst>
          </p:cNvPr>
          <p:cNvSpPr txBox="1"/>
          <p:nvPr/>
        </p:nvSpPr>
        <p:spPr>
          <a:xfrm>
            <a:off x="405470" y="4284853"/>
            <a:ext cx="9095851" cy="769441"/>
          </a:xfrm>
          <a:prstGeom prst="rect">
            <a:avLst/>
          </a:prstGeom>
          <a:gradFill flip="none" rotWithShape="1">
            <a:gsLst>
              <a:gs pos="0">
                <a:srgbClr val="005493"/>
              </a:gs>
              <a:gs pos="38000">
                <a:srgbClr val="005493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5CD92C0-09F6-DFB1-FA0A-E26B1D5DD0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470" y="320872"/>
            <a:ext cx="3358156" cy="197207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9F0324E-CF6B-D41F-ADD4-1187A79F866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962"/>
          <a:stretch/>
        </p:blipFill>
        <p:spPr>
          <a:xfrm>
            <a:off x="29354828" y="390129"/>
            <a:ext cx="3481947" cy="279225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17E71BA8-EA90-5483-5E8C-34050F73F62E}"/>
              </a:ext>
            </a:extLst>
          </p:cNvPr>
          <p:cNvSpPr txBox="1"/>
          <p:nvPr/>
        </p:nvSpPr>
        <p:spPr>
          <a:xfrm>
            <a:off x="405470" y="12134491"/>
            <a:ext cx="9095851" cy="769441"/>
          </a:xfrm>
          <a:prstGeom prst="rect">
            <a:avLst/>
          </a:prstGeom>
          <a:gradFill flip="none" rotWithShape="1">
            <a:gsLst>
              <a:gs pos="0">
                <a:srgbClr val="005493"/>
              </a:gs>
              <a:gs pos="38000">
                <a:srgbClr val="005493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5B4670D-70F2-CE85-2DE1-93F7C79428A5}"/>
              </a:ext>
            </a:extLst>
          </p:cNvPr>
          <p:cNvSpPr txBox="1"/>
          <p:nvPr/>
        </p:nvSpPr>
        <p:spPr>
          <a:xfrm>
            <a:off x="22107443" y="16990934"/>
            <a:ext cx="9245841" cy="769441"/>
          </a:xfrm>
          <a:prstGeom prst="rect">
            <a:avLst/>
          </a:prstGeom>
          <a:gradFill flip="none" rotWithShape="1">
            <a:gsLst>
              <a:gs pos="0">
                <a:srgbClr val="005493"/>
              </a:gs>
              <a:gs pos="38000">
                <a:srgbClr val="005493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3EAD47B-828C-9493-A12E-9454D8A8D989}"/>
              </a:ext>
            </a:extLst>
          </p:cNvPr>
          <p:cNvSpPr txBox="1"/>
          <p:nvPr/>
        </p:nvSpPr>
        <p:spPr>
          <a:xfrm>
            <a:off x="10842245" y="4185225"/>
            <a:ext cx="10042852" cy="769441"/>
          </a:xfrm>
          <a:prstGeom prst="rect">
            <a:avLst/>
          </a:prstGeom>
          <a:gradFill flip="none" rotWithShape="1">
            <a:gsLst>
              <a:gs pos="0">
                <a:srgbClr val="005493"/>
              </a:gs>
              <a:gs pos="38000">
                <a:srgbClr val="005493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016AF36-7EE4-16DE-3938-417939628046}"/>
              </a:ext>
            </a:extLst>
          </p:cNvPr>
          <p:cNvSpPr txBox="1"/>
          <p:nvPr/>
        </p:nvSpPr>
        <p:spPr>
          <a:xfrm>
            <a:off x="21957456" y="4206827"/>
            <a:ext cx="9545822" cy="769440"/>
          </a:xfrm>
          <a:prstGeom prst="rect">
            <a:avLst/>
          </a:prstGeom>
          <a:gradFill flip="none" rotWithShape="1">
            <a:gsLst>
              <a:gs pos="0">
                <a:srgbClr val="005493"/>
              </a:gs>
              <a:gs pos="38000">
                <a:srgbClr val="005493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13E484B-67EE-9759-406B-C68E4EB7AE7F}"/>
              </a:ext>
            </a:extLst>
          </p:cNvPr>
          <p:cNvSpPr txBox="1"/>
          <p:nvPr/>
        </p:nvSpPr>
        <p:spPr>
          <a:xfrm>
            <a:off x="765252" y="5480531"/>
            <a:ext cx="8378748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•	Background information (from your elevator pitch). LITERATURE SEARCH Background information </a:t>
            </a:r>
          </a:p>
          <a:p>
            <a:endParaRPr lang="en-US" sz="2800" dirty="0"/>
          </a:p>
          <a:p>
            <a:r>
              <a:rPr lang="en-US" sz="2800" dirty="0"/>
              <a:t>•	Smart AIM Specific, Measurable, Achievable, Relevant and Timely Aim Statement </a:t>
            </a:r>
          </a:p>
          <a:p>
            <a:endParaRPr lang="en-US" sz="44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9D67365-07B1-1153-1EBB-7B7C6B8DA961}"/>
              </a:ext>
            </a:extLst>
          </p:cNvPr>
          <p:cNvSpPr txBox="1"/>
          <p:nvPr/>
        </p:nvSpPr>
        <p:spPr>
          <a:xfrm>
            <a:off x="405470" y="12903932"/>
            <a:ext cx="9095851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How you dissected the problem (Cause &amp; Effect Diagram, Root Cause Analysis (RCA), Process Map, Swim Lane)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How you prioritized the thing to change (Impact-Effort Matrix, Actual Measurements, Chart Reviews, Consensus of a group (Nominal group technique):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Inclusion Criteria – [Enter] info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Exclusion Criteria – [Enter info]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Variables collected: [PROCESS VARIABLE, OUTCOME VARIABLE, BALANCING VARIABLE]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Survey:  A summary of your test of change.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	Plan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	Do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	Study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	Act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03893AD2-D5AD-8D0F-DF12-CABEF7BE32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3394" y="5476966"/>
            <a:ext cx="11400553" cy="5418804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36B49680-A749-7887-8459-EF3DC91F648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63394" y="10910115"/>
            <a:ext cx="9481776" cy="6342305"/>
          </a:xfrm>
          <a:prstGeom prst="rect">
            <a:avLst/>
          </a:prstGeom>
        </p:spPr>
      </p:pic>
      <p:pic>
        <p:nvPicPr>
          <p:cNvPr id="36" name="Picture 35" descr="Graphical user interface, diagram, website&#10;&#10;Description automatically generated">
            <a:extLst>
              <a:ext uri="{FF2B5EF4-FFF2-40B4-BE49-F238E27FC236}">
                <a16:creationId xmlns:a16="http://schemas.microsoft.com/office/drawing/2014/main" id="{A0B122E6-84F0-E54F-6EA0-84BB350D7353}"/>
              </a:ext>
            </a:extLst>
          </p:cNvPr>
          <p:cNvPicPr/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6" t="75008" r="30147" b="2119"/>
          <a:stretch/>
        </p:blipFill>
        <p:spPr bwMode="auto">
          <a:xfrm>
            <a:off x="9775359" y="17457071"/>
            <a:ext cx="11788588" cy="403187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4" name="TextBox 43">
            <a:extLst>
              <a:ext uri="{FF2B5EF4-FFF2-40B4-BE49-F238E27FC236}">
                <a16:creationId xmlns:a16="http://schemas.microsoft.com/office/drawing/2014/main" id="{B62574C3-AA53-0549-3A02-7C842BD8E6A1}"/>
              </a:ext>
            </a:extLst>
          </p:cNvPr>
          <p:cNvSpPr txBox="1"/>
          <p:nvPr/>
        </p:nvSpPr>
        <p:spPr>
          <a:xfrm>
            <a:off x="21957456" y="5631383"/>
            <a:ext cx="164592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•	</a:t>
            </a:r>
            <a:r>
              <a:rPr lang="en-US" sz="2800" dirty="0"/>
              <a:t>Conclusion based on your improvement intervention</a:t>
            </a:r>
          </a:p>
        </p:txBody>
      </p:sp>
    </p:spTree>
    <p:extLst>
      <p:ext uri="{BB962C8B-B14F-4D97-AF65-F5344CB8AC3E}">
        <p14:creationId xmlns:p14="http://schemas.microsoft.com/office/powerpoint/2010/main" val="32752117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842</TotalTime>
  <Words>168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Amit S. Rao</dc:creator>
  <cp:lastModifiedBy>Comrie, Niara</cp:lastModifiedBy>
  <cp:revision>143</cp:revision>
  <dcterms:created xsi:type="dcterms:W3CDTF">2022-10-19T15:52:35Z</dcterms:created>
  <dcterms:modified xsi:type="dcterms:W3CDTF">2024-03-28T15:35:00Z</dcterms:modified>
</cp:coreProperties>
</file>